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8" r:id="rId5"/>
    <p:sldId id="335" r:id="rId6"/>
    <p:sldId id="336" r:id="rId7"/>
    <p:sldId id="33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3/4/2023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MSIPCMContentMarking" descr="{&quot;HashCode&quot;:-1038031055,&quot;Placement&quot;:&quot;Footer&quot;,&quot;Top&quot;:520.3781,&quot;Left&quot;:452.558044,&quot;SlideWidth&quot;:960,&quot;SlideHeight&quot;:540}">
            <a:extLst>
              <a:ext uri="{FF2B5EF4-FFF2-40B4-BE49-F238E27FC236}">
                <a16:creationId xmlns:a16="http://schemas.microsoft.com/office/drawing/2014/main" id="{7337A824-6F7B-DAF0-AB5A-9DCD1D7027BC}"/>
              </a:ext>
            </a:extLst>
          </p:cNvPr>
          <p:cNvSpPr txBox="1"/>
          <p:nvPr userDrawn="1"/>
        </p:nvSpPr>
        <p:spPr>
          <a:xfrm>
            <a:off x="5747487" y="6608802"/>
            <a:ext cx="697026" cy="24919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Arial" panose="020B0604020202020204" pitchFamily="34" charset="0"/>
              </a:rPr>
              <a:t>Internal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rshitkandpal/One-piece_TechNightCSI/commit/641694a1fe71c6f28a6f97b25403d9ce57cf58c3#diff-e727e4bdf3657fd1d798edcd6b099d6e092f8573cba266154583a746bba0f346" TargetMode="External"/><Relationship Id="rId2" Type="http://schemas.openxmlformats.org/officeDocument/2006/relationships/hyperlink" Target="https://github.com/harshitkandpal/One-piece_TechNightCSI/commit/641694a1fe71c6f28a6f97b25403d9ce57cf58c3#diff-0eb547304658805aad788d320f10bf1f292797b5e6d745a3bf617584da01705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harshitkandpal/One-piece_TechNightCSI/commit/641694a1fe71c6f28a6f97b25403d9ce57cf58c3#diff-380b7b38760dd442e897eb0164c58f6a17da966ccaca6318017a468c163979b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eometric abstract image">
            <a:extLst>
              <a:ext uri="{FF2B5EF4-FFF2-40B4-BE49-F238E27FC236}">
                <a16:creationId xmlns:a16="http://schemas.microsoft.com/office/drawing/2014/main" id="{1F6EA444-CCD5-43A4-848C-62DE7C63DDF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60" r="9091" b="10360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704883-D088-4683-A1FD-AEE53B336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02667"/>
            <a:ext cx="8133478" cy="940240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Website development to help NGO spread it’s awareness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342302"/>
            <a:ext cx="8133478" cy="406566"/>
          </a:xfrm>
        </p:spPr>
        <p:txBody>
          <a:bodyPr>
            <a:normAutofit/>
          </a:bodyPr>
          <a:lstStyle/>
          <a:p>
            <a:r>
              <a:rPr lang="en-US" sz="1800" dirty="0"/>
              <a:t>By TEAM </a:t>
            </a:r>
            <a:r>
              <a:rPr lang="en-US" sz="1800" dirty="0" err="1"/>
              <a:t>One_piece</a:t>
            </a:r>
            <a:r>
              <a:rPr lang="en-US" sz="1800" dirty="0"/>
              <a:t>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AB74E2-5A82-47FD-BBB4-BFD47779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9C04EC1-26B9-40BD-84A6-B2C0A913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C4FFB60-A034-4994-8F55-E38D4F31C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This site is a  standard registration site for donation page</a:t>
            </a:r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6092824" y="169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US" dirty="0"/>
              <a:t>REGISTERATION PAGE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79CE302-3056-86BD-CF02-E3087276F6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2272" y="2113872"/>
            <a:ext cx="5315164" cy="2989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EE3B0-AE33-9700-EC29-7F03993DA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files are use in making this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D4E9B-BAC9-DB0C-F26D-25748E3C0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AE3E"/>
                </a:solidFill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Html file :</a:t>
            </a:r>
            <a:r>
              <a:rPr lang="en-US" dirty="0">
                <a:hlinkClick r:id="rId2"/>
              </a:rPr>
              <a:t>index.html </a:t>
            </a:r>
            <a:endParaRPr lang="en-US" dirty="0"/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File :</a:t>
            </a:r>
            <a:r>
              <a:rPr lang="en-US" dirty="0">
                <a:hlinkClick r:id="rId3"/>
              </a:rPr>
              <a:t>index.js </a:t>
            </a:r>
            <a:endParaRPr lang="en-US" dirty="0"/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CSS File:</a:t>
            </a:r>
            <a:r>
              <a:rPr lang="en-US" dirty="0">
                <a:hlinkClick r:id="rId4"/>
              </a:rPr>
              <a:t>styles.css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72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/>
              <a:t>This site is a  standard landing site for donation page</a:t>
            </a:r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63" r="24720" b="1"/>
          <a:stretch/>
        </p:blipFill>
        <p:spPr>
          <a:xfrm>
            <a:off x="6092824" y="169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US" dirty="0"/>
              <a:t>Landing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D59E31-AC13-1247-5D98-387A631BC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0759" y="1911107"/>
            <a:ext cx="5396952" cy="303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048142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Berlin design</Template>
  <TotalTime>0</TotalTime>
  <Words>64</Words>
  <Application>Microsoft Office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Trebuchet MS</vt:lpstr>
      <vt:lpstr>Berlin</vt:lpstr>
      <vt:lpstr>Website development to help NGO spread it’s awareness </vt:lpstr>
      <vt:lpstr>REGISTERATION PAGE</vt:lpstr>
      <vt:lpstr>Following files are use in making this site</vt:lpstr>
      <vt:lpstr>Landing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development to help NGO spread it’s awareness </dc:title>
  <dc:creator>sandip.kamble@basf.com</dc:creator>
  <cp:lastModifiedBy>sandip.kamble@basf.com</cp:lastModifiedBy>
  <cp:revision>2</cp:revision>
  <dcterms:created xsi:type="dcterms:W3CDTF">2023-03-04T09:52:11Z</dcterms:created>
  <dcterms:modified xsi:type="dcterms:W3CDTF">2023-03-04T10:25:13Z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06530cf4-8573-4c29-a912-bbcdac835909_Enabled">
    <vt:lpwstr>true</vt:lpwstr>
  </property>
  <property fmtid="{D5CDD505-2E9C-101B-9397-08002B2CF9AE}" pid="4" name="MSIP_Label_06530cf4-8573-4c29-a912-bbcdac835909_SetDate">
    <vt:lpwstr>2023-03-04T10:25:12Z</vt:lpwstr>
  </property>
  <property fmtid="{D5CDD505-2E9C-101B-9397-08002B2CF9AE}" pid="5" name="MSIP_Label_06530cf4-8573-4c29-a912-bbcdac835909_Method">
    <vt:lpwstr>Privileged</vt:lpwstr>
  </property>
  <property fmtid="{D5CDD505-2E9C-101B-9397-08002B2CF9AE}" pid="6" name="MSIP_Label_06530cf4-8573-4c29-a912-bbcdac835909_Name">
    <vt:lpwstr>06530cf4-8573-4c29-a912-bbcdac835909</vt:lpwstr>
  </property>
  <property fmtid="{D5CDD505-2E9C-101B-9397-08002B2CF9AE}" pid="7" name="MSIP_Label_06530cf4-8573-4c29-a912-bbcdac835909_SiteId">
    <vt:lpwstr>ecaa386b-c8df-4ce0-ad01-740cbdb5ba55</vt:lpwstr>
  </property>
  <property fmtid="{D5CDD505-2E9C-101B-9397-08002B2CF9AE}" pid="8" name="MSIP_Label_06530cf4-8573-4c29-a912-bbcdac835909_ActionId">
    <vt:lpwstr>42376f13-e961-46b1-950e-ee41d0b79f53</vt:lpwstr>
  </property>
  <property fmtid="{D5CDD505-2E9C-101B-9397-08002B2CF9AE}" pid="9" name="MSIP_Label_06530cf4-8573-4c29-a912-bbcdac835909_ContentBits">
    <vt:lpwstr>2</vt:lpwstr>
  </property>
</Properties>
</file>